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is for new engineers. It explains how a change goes from your laptop to customers, and what keeps us safe along the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pull requests are reviewed faster and are far easier to roll back if something goes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is not about catching mistakes to blame anyone. It is a second pair of eyes before customers see the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check fails, fix it before merging. Never skip the checks, even for a one-line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Staging is a copy of production with fake data. It is the last place to catch a problem cheaply.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gradual rollout means that if something breaks, only a small group sees it, and we can stop the rollout.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Rolling back is not a failure. It is the safety net that lets us ship twice a week with confidence.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ship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 &amp; Pine engineering: the release process in six steps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Branch and build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46304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change starts on its own branch</a:t>
            </a:r>
            <a:endParaRPr lang="en-US" sz="2200" dirty="0"/>
          </a:p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changes small: one idea per pull request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Review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46304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one teammate approves every pull request</a:t>
            </a:r>
            <a:endParaRPr lang="en-US" sz="2200" dirty="0"/>
          </a:p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Reviewers check the change, the tests and the risk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Automatic checks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46304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Tests, linting and a security scan run on every push</a:t>
            </a:r>
            <a:endParaRPr lang="en-US" sz="2200" dirty="0"/>
          </a:p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red check blocks the merge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Staging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46304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Merged changes deploy to staging automatically</a:t>
            </a:r>
            <a:endParaRPr lang="en-US" sz="2200" dirty="0"/>
          </a:p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the change there the way a customer would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The release train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46304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Releases go out Tuesday and Thursday at 11:00</a:t>
            </a:r>
            <a:endParaRPr lang="en-US" sz="2200" dirty="0"/>
          </a:p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release goes to 10% of customers first, then everyone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Watch and roll back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46304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the error dashboard for 30 minutes after each release</a:t>
            </a:r>
            <a:endParaRPr lang="en-US" sz="2200" dirty="0"/>
          </a:p>
          <a:p>
            <a:pPr marL="342900" indent="-342900"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Anyone can press the rollback button, no permission needed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we ship: our release process</dc:title>
  <dc:subject>PptxGenJS Presentation</dc:subject>
  <dc:creator>PptxGenJS</dc:creator>
  <cp:lastModifiedBy>PptxGenJS</cp:lastModifiedBy>
  <cp:revision>1</cp:revision>
  <dcterms:created xsi:type="dcterms:W3CDTF">2026-09-30T12:01:20Z</dcterms:created>
  <dcterms:modified xsi:type="dcterms:W3CDTF">2026-09-30T12:01:20Z</dcterms:modified>
</cp:coreProperties>
</file>